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168" y="329883"/>
            <a:ext cx="10363200" cy="1470025"/>
          </a:xfrm>
        </p:spPr>
        <p:txBody>
          <a:bodyPr/>
          <a:lstStyle/>
          <a:p>
            <a:r>
              <a:rPr lang="ru-RU"/>
              <a:t>Как формируюца стериотипы 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og_og_16822836812722268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745" y="1800225"/>
            <a:ext cx="10363835" cy="5057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867410"/>
          </a:xfrm>
        </p:spPr>
        <p:txBody>
          <a:bodyPr/>
          <a:p>
            <a:endParaRPr lang="ru-RU" altLang="en-US"/>
          </a:p>
        </p:txBody>
      </p:sp>
      <p:sp>
        <p:nvSpPr>
          <p:cNvPr id="5" name="Замещающее содержимое 4"/>
          <p:cNvSpPr/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Изображение 5" descr="25396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235" y="1141730"/>
            <a:ext cx="11275695" cy="553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317"/>
            <a:ext cx="10972800" cy="1143000"/>
          </a:xfrm>
        </p:spPr>
        <p:txBody>
          <a:bodyPr/>
          <a:p>
            <a:r>
              <a:rPr lang="ru-RU" altLang="en-US"/>
              <a:t>Культурные стериотипы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Screenshot_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455" y="924560"/>
            <a:ext cx="11243945" cy="5933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Экономические факторы 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01520" y="1195070"/>
            <a:ext cx="7959090" cy="51695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4138"/>
            <a:ext cx="10972800" cy="1143000"/>
          </a:xfrm>
        </p:spPr>
        <p:txBody>
          <a:bodyPr/>
          <a:p>
            <a:r>
              <a:rPr lang="ru-RU" altLang="en-US"/>
              <a:t>Эффект потверждения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3126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5375" y="1091565"/>
            <a:ext cx="9547860" cy="57664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575"/>
            <a:ext cx="10972800" cy="675005"/>
          </a:xfrm>
        </p:spPr>
        <p:txBody>
          <a:bodyPr/>
          <a:p>
            <a:r>
              <a:rPr lang="ru-RU" altLang="en-US"/>
              <a:t>Средства массовой информации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704215"/>
            <a:ext cx="10972800" cy="299148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" y="3695700"/>
            <a:ext cx="10973435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Образование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359662002_2587601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600835"/>
            <a:ext cx="914400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Спасибо за внимание 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2540"/>
            <a:ext cx="12192000" cy="6861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WPS Presentation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Business Cooperate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6</cp:revision>
  <dcterms:created xsi:type="dcterms:W3CDTF">2025-07-23T00:59:00Z</dcterms:created>
  <dcterms:modified xsi:type="dcterms:W3CDTF">2025-10-13T10:54:57Z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0A8C3C6B698C433CA5962937799219A0_13</vt:lpwstr>
  </property>
  <property fmtid="{D5CDD505-2E9C-101B-9397-08002B2CF9AE}" pid="3" name="KSOProductBuildVer">
    <vt:lpwstr>1049-12.2.0.22549</vt:lpwstr>
  </property>
</Properties>
</file>